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Bold"/>
      <p:regular r:id="rId17"/>
    </p:embeddedFont>
    <p:embeddedFont>
      <p:font typeface="Syne Bold"/>
      <p:regular r:id="rId18"/>
    </p:embeddedFont>
    <p:embeddedFont>
      <p:font typeface="Syne Bold"/>
      <p:regular r:id="rId19"/>
    </p:embeddedFont>
    <p:embeddedFont>
      <p:font typeface="Syne Bold"/>
      <p:regular r:id="rId20"/>
    </p:embeddedFont>
    <p:embeddedFont>
      <p:font typeface="Syne Bold"/>
      <p:regular r:id="rId21"/>
    </p:embeddedFont>
    <p:embeddedFont>
      <p:font typeface="Arimo"/>
      <p:regular r:id="rId22"/>
    </p:embeddedFont>
    <p:embeddedFont>
      <p:font typeface="Arimo"/>
      <p:regular r:id="rId23"/>
    </p:embeddedFont>
    <p:embeddedFont>
      <p:font typeface="Arim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3091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بدافزارها و ویروس‌ها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8614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بدافزارها و ویروس‌ها تهدیدهای مخرب و فزاینده‌ای در دنیای دیجیتال هستند. آنها می‌توانند به سیستم‌های کامپیوتری و موبایل نفوذ کرده و باعث آسیب‌های جدی شوند. بنابراین، درک ماهیت و چگونگی مقابله با این خطرات حیاتی است.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29756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30518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279708"/>
            <a:ext cx="227707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mahdi klidari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339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نکات و توصیه‌های امنیتی برای مقابله با بدافزارها و ویروس‌ها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60182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946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پشتیبان‌گیری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90153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دائماً از داده‌های مهم پشتیبان تهیه کنید.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16" y="3360182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54946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دیوار آتش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990153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از دیوار آتش برای محافظت از سیستم استفاده کنید.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3360182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54946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به‌روزرسانی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990153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سیستم‌عامل و برنامه‌های خود را به طور منظم به‌روز کنید.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138" y="3360182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54946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احراز هویت چندمرحله‌ای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990153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از روش‌های احراز هویت چندمرحله‌ای استفاده کنید.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348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تعریف بدافزار و ویروس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3867269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767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بدافزار (Malware)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26255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برنامه‌های نامطلوب و مخرب که به طور غیرمجاز وارد سیستم‌های رایانه‌ای شده و باعث آسیب می‌شوند.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867269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767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ویروس (Virus)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262557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نوعی بدافزار که با تکثیر و گسترش خود، به سرعت دیگر سیستم‌ها را آلوده می‌کند.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2065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انواع بدافزارها و تفاوت آن‌ها با ویروس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انواع بدافزارها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تروجان، باج‌افزار، بات‌نت، جاسوس‌افزار و ... هر کدام ویژگی‌ها و اهداف خاص خود را دارند.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تفاوت با ویروس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ویروس‌ها به طور خود‌به‌خود تکثیر می‌شوند، اما بدافزارها برای فعال‌سازی نیاز به دخالت کاربر دارند.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راه‌های آلوده‌شدن به بدافزارها و ویروس‌ها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55344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نرم‌افزارهای آلوده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49019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نصب برنامه‌های غیرمعتبر یا هک‌شده باعث آلودگی می‌شود.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55344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پیوست‌های آلوده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49019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باز کردن فایل‌های پیوست‌شده در ایمیل‌ها و پیام‌های بدون اطلاع کاربر.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لینک‌های مخرب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5275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کلیک‌کردن بر روی لینک‌های مشکوک در وب‌سایت‌ها و شبکه‌های اجتماعی.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117902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نفوذ از راه دور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852755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استفاده از شبکه‌های بی‌سیم ناامن و نشتی اطلاعات امنیتی.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104755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علائم و نشانه‌های آلودگی به بدافزارها و ویروس‌ها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کاهش سرعت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296941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سیستم به طور غیرعادی کند می‌شود.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6116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پنجره‌های پاپ‌آپ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66116" y="6425922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ظاهر شدن پنجره‌های تبلیغاتی مزاحم.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4627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خرابی و وقفه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94627" y="6425922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برنامه‌ها به طور ناگهانی می‌بندند یا سیستم می‌شکند.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5092660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3138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از دست‌دادن اطلاعات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23138" y="6425922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ناپدید شدن و آسیب‌دیدن فایل‌ها و داده‌ها.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5116"/>
            <a:ext cx="6625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پیامدهای بدافزارها و ویروس‌ها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988106"/>
            <a:ext cx="30480" cy="531626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51126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2573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130796" y="2357557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227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خسارت مالی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72295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هزینه‌های تعمیر و بازیابی سیستم‌های آلوده به شدت افزایش می‌یابد.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1091267" y="4337090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افشای اطلاعات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سرقت اطلاعات شخصی و محرمانه توسط بدافزارها بسیار خطرناک است.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47033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21637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88291" y="6316623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186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اختلال در عملکرد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682026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سیستم‌های آلوده قادر به انجام وظایف اصلی خود نیستند.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روش‌های پیشگیری از آلودگی به بدافزارها و ویروس‌ها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1083" y="3142774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به‌روزرسانی مداوم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3806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به‌روزرسانی سیستم‌عامل، برنامه‌های کاربردی و آنتی‌ویروس برای پوشش آسیب‌پذیری‌ها.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142774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مراقبت از وب و ایمیل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3806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احتیاط در باز کردن پیوست‌ها و کلیک بر روی لینک‌های مشکوک.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8577" y="5678924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استفاده از آنتی‌ویروس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نصب و استفاده از نرم‌افزارهای آنتی‌ویروس و آنتی‌بدافزار معتبر.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40724" y="5678924"/>
            <a:ext cx="24026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69493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پشتیبان‌گیری منظم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69493" y="607421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پشتیبان‌گیری از داده‌ها برای سهولت بازیابی در صورت آلودگی.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73223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آشنایی با انواع راهکارهای حفاظتی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8642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آنتی‌ویروس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شناسایی و مقابله با انواع ویروس‌ها و بدافزارها در سیستم.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8642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دیوار آتش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کنترل ترافیک شبکه و جلوگیری از دسترسی غیرمجاز.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رمزنگاری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50080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محافظت از داده‌ها در برابر دسترسی افراد سودجو.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765953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لاگینگ و پایش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50080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ثبت رویدادها و پایش سیستم برای تشخیص آلودگی‌ها.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مدیریت و واکنش در هنگام آلودگی به بدافزارها و ویروس‌ها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تشخیص آلودگی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توجه به علائم و نشانه‌های آلودگی برای شناسایی به موقع.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قرنطینه سیستم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جداسازی سیستم آلوده برای جلوگیری از گسترش آلودگی.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پاکسازی و بازیابی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استفاده از ابزارهای پاکسازی و بازیابی داده‌ها پس از حذف بدافزار.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2024-10-06T08:27:40Z</dcterms:created>
  <dcterms:modified xsi:type="dcterms:W3CDTF">2024-10-06T08:27:40Z</dcterms:modified>
</cp:coreProperties>
</file>